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7" r:id="rId33"/>
    <p:sldId id="338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0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3.png"/><Relationship Id="rId5" Type="http://schemas.openxmlformats.org/officeDocument/2006/relationships/image" Target="../media/image105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191" y="2478549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25" y="2456984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618723" y="2181348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29701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64850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613808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64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8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6015282" y="2146844"/>
            <a:ext cx="3342909" cy="45472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2161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9099100" y="507560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697119-A330-09D3-1DE1-2C5ADE48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50" y="4307321"/>
            <a:ext cx="2788682" cy="22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6539</TotalTime>
  <Words>816</Words>
  <Application>Microsoft Office PowerPoint</Application>
  <PresentationFormat>Widescreen</PresentationFormat>
  <Paragraphs>198</Paragraphs>
  <Slides>53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101</cp:revision>
  <dcterms:created xsi:type="dcterms:W3CDTF">2022-05-19T15:06:45Z</dcterms:created>
  <dcterms:modified xsi:type="dcterms:W3CDTF">2022-11-11T19:47:13Z</dcterms:modified>
</cp:coreProperties>
</file>